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8"/>
  </p:notesMasterIdLst>
  <p:sldIdLst>
    <p:sldId id="256" r:id="rId5"/>
    <p:sldId id="346" r:id="rId6"/>
    <p:sldId id="347" r:id="rId7"/>
    <p:sldId id="257" r:id="rId8"/>
    <p:sldId id="258" r:id="rId9"/>
    <p:sldId id="259" r:id="rId10"/>
    <p:sldId id="261" r:id="rId11"/>
    <p:sldId id="263" r:id="rId12"/>
    <p:sldId id="344" r:id="rId13"/>
    <p:sldId id="345" r:id="rId14"/>
    <p:sldId id="348" r:id="rId15"/>
    <p:sldId id="349" r:id="rId16"/>
    <p:sldId id="34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A59F287-D23C-0464-1FDD-65EC7E812B17}" name="Lauren Ernst" initials="LE" userId="S::lernst@hhhs.ca::76ff7afe-13f0-4c95-a0df-24367443ef8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9C4C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226" autoAdjust="0"/>
  </p:normalViewPr>
  <p:slideViewPr>
    <p:cSldViewPr snapToGrid="0">
      <p:cViewPr varScale="1">
        <p:scale>
          <a:sx n="88" d="100"/>
          <a:sy n="88" d="100"/>
        </p:scale>
        <p:origin x="101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099E02-DEE1-4A97-9515-3BDF71748FA0}" type="datetimeFigureOut">
              <a:t>5/13/2024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A7A79E-FB1B-45AC-9A3C-2716BED5146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909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A7A79E-FB1B-45AC-9A3C-2716BED5146C}" type="slidenum"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8429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A7A79E-FB1B-45AC-9A3C-2716BED5146C}" type="slidenum"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3348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A7A79E-FB1B-45AC-9A3C-2716BED5146C}" type="slidenum"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7105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A7A79E-FB1B-45AC-9A3C-2716BED5146C}" type="slidenum"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8319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A7A79E-FB1B-45AC-9A3C-2716BED5146C}" type="slidenum"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986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A7A79E-FB1B-45AC-9A3C-2716BED5146C}" type="slidenum"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143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A7A79E-FB1B-45AC-9A3C-2716BED5146C}" type="slidenum"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0542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A7A79E-FB1B-45AC-9A3C-2716BED5146C}" type="slidenum"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6893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7A79E-FB1B-45AC-9A3C-2716BED5146C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803996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A7A79E-FB1B-45AC-9A3C-2716BED5146C}" type="slidenum"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5985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7A79E-FB1B-45AC-9A3C-2716BED5146C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38303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A7A79E-FB1B-45AC-9A3C-2716BED5146C}" type="slidenum"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4069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A7A79E-FB1B-45AC-9A3C-2716BED5146C}" type="slidenum"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086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een and white logo&#10;&#10;Description automatically generated">
            <a:extLst>
              <a:ext uri="{FF2B5EF4-FFF2-40B4-BE49-F238E27FC236}">
                <a16:creationId xmlns:a16="http://schemas.microsoft.com/office/drawing/2014/main" id="{72E24D11-62D7-1E36-C7FE-865CFA0DB4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8232" y="373418"/>
            <a:ext cx="4324709" cy="20362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A4C2503-49D2-E1BA-5A77-5F19ACB3542F}"/>
              </a:ext>
            </a:extLst>
          </p:cNvPr>
          <p:cNvSpPr txBox="1"/>
          <p:nvPr/>
        </p:nvSpPr>
        <p:spPr>
          <a:xfrm>
            <a:off x="3623686" y="6242538"/>
            <a:ext cx="494881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i="1" dirty="0">
                <a:cs typeface="Calibri"/>
              </a:rPr>
              <a:t>Compassion – Accountability – Integrity – Respect</a:t>
            </a:r>
            <a:endParaRPr lang="en-US" i="1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2298DDB-C7A4-546B-BE16-4F2B4C9801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369843"/>
            <a:ext cx="9144000" cy="1435100"/>
          </a:xfrm>
        </p:spPr>
        <p:txBody>
          <a:bodyPr>
            <a:normAutofit fontScale="90000"/>
          </a:bodyPr>
          <a:lstStyle/>
          <a:p>
            <a:r>
              <a:rPr lang="en-US" b="1" i="1" dirty="0">
                <a:latin typeface="Calibri"/>
                <a:cs typeface="Calibri Light"/>
              </a:rPr>
              <a:t>Summer Community Engagement </a:t>
            </a:r>
            <a:br>
              <a:rPr lang="en-US" dirty="0">
                <a:latin typeface="Calibri"/>
                <a:cs typeface="Calibri Light"/>
              </a:rPr>
            </a:br>
            <a:r>
              <a:rPr lang="en-US" sz="3600" dirty="0">
                <a:latin typeface="Calibri Light"/>
                <a:cs typeface="Calibri Light"/>
              </a:rPr>
              <a:t>July 9, 2024</a:t>
            </a:r>
            <a:endParaRPr lang="en-US" dirty="0"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4715" y="1005882"/>
            <a:ext cx="9541747" cy="285821"/>
          </a:xfrm>
        </p:spPr>
        <p:txBody>
          <a:bodyPr>
            <a:noAutofit/>
          </a:bodyPr>
          <a:lstStyle/>
          <a:p>
            <a:pPr algn="l"/>
            <a:r>
              <a:rPr lang="en-US" sz="4000" b="1" dirty="0">
                <a:solidFill>
                  <a:srgbClr val="0B9C4C"/>
                </a:solidFill>
                <a:latin typeface="Calibri"/>
                <a:cs typeface="Calibri"/>
              </a:rPr>
              <a:t>&lt;&lt;Insert Slide Title Here&gt;&gt;</a:t>
            </a:r>
            <a:endParaRPr lang="en-US" sz="4000" b="1" dirty="0">
              <a:solidFill>
                <a:srgbClr val="0B9C4C"/>
              </a:solidFill>
              <a:cs typeface="Calibri Light" panose="020F0302020204030204"/>
            </a:endParaRPr>
          </a:p>
        </p:txBody>
      </p:sp>
      <p:pic>
        <p:nvPicPr>
          <p:cNvPr id="5" name="Picture 4" descr="A green and white logo&#10;&#10;Description automatically generated">
            <a:extLst>
              <a:ext uri="{FF2B5EF4-FFF2-40B4-BE49-F238E27FC236}">
                <a16:creationId xmlns:a16="http://schemas.microsoft.com/office/drawing/2014/main" id="{72E24D11-62D7-1E36-C7FE-865CFA0DB4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7576" y="17223"/>
            <a:ext cx="2743200" cy="128858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061DA4-3EA2-4F41-9769-D07C3FECC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10</a:t>
            </a:fld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ABC54AC-C1B2-8EC0-82AD-AB10BA1258C2}"/>
              </a:ext>
            </a:extLst>
          </p:cNvPr>
          <p:cNvCxnSpPr/>
          <p:nvPr/>
        </p:nvCxnSpPr>
        <p:spPr>
          <a:xfrm flipV="1">
            <a:off x="-18799" y="6268171"/>
            <a:ext cx="12211152" cy="26650"/>
          </a:xfrm>
          <a:prstGeom prst="straightConnector1">
            <a:avLst/>
          </a:prstGeom>
          <a:ln w="28575">
            <a:solidFill>
              <a:srgbClr val="0B9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4B471FC-D666-7ED1-DE1D-B9BC9C0520D2}"/>
              </a:ext>
            </a:extLst>
          </p:cNvPr>
          <p:cNvSpPr txBox="1"/>
          <p:nvPr/>
        </p:nvSpPr>
        <p:spPr>
          <a:xfrm>
            <a:off x="304800" y="1583185"/>
            <a:ext cx="11582400" cy="50141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2600" dirty="0">
                <a:latin typeface="Calibri"/>
                <a:cs typeface="Arial"/>
              </a:rPr>
              <a:t>&lt;&lt; Insert slide text here&gt;&gt;</a:t>
            </a:r>
          </a:p>
        </p:txBody>
      </p:sp>
    </p:spTree>
    <p:extLst>
      <p:ext uri="{BB962C8B-B14F-4D97-AF65-F5344CB8AC3E}">
        <p14:creationId xmlns:p14="http://schemas.microsoft.com/office/powerpoint/2010/main" val="14886923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4715" y="1005882"/>
            <a:ext cx="9541747" cy="285821"/>
          </a:xfrm>
        </p:spPr>
        <p:txBody>
          <a:bodyPr>
            <a:noAutofit/>
          </a:bodyPr>
          <a:lstStyle/>
          <a:p>
            <a:pPr algn="l"/>
            <a:r>
              <a:rPr lang="en-US" sz="4000" b="1" dirty="0">
                <a:solidFill>
                  <a:srgbClr val="0B9C4C"/>
                </a:solidFill>
                <a:latin typeface="Calibri"/>
                <a:cs typeface="Calibri"/>
              </a:rPr>
              <a:t>&lt;&lt;Table Slide Title Here&gt;&gt;</a:t>
            </a:r>
            <a:endParaRPr lang="en-US" sz="4000" b="1" dirty="0">
              <a:solidFill>
                <a:srgbClr val="0B9C4C"/>
              </a:solidFill>
              <a:cs typeface="Calibri Light" panose="020F0302020204030204"/>
            </a:endParaRPr>
          </a:p>
        </p:txBody>
      </p:sp>
      <p:pic>
        <p:nvPicPr>
          <p:cNvPr id="5" name="Picture 4" descr="A green and white logo&#10;&#10;Description automatically generated">
            <a:extLst>
              <a:ext uri="{FF2B5EF4-FFF2-40B4-BE49-F238E27FC236}">
                <a16:creationId xmlns:a16="http://schemas.microsoft.com/office/drawing/2014/main" id="{72E24D11-62D7-1E36-C7FE-865CFA0DB4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7576" y="17223"/>
            <a:ext cx="2743200" cy="128858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061DA4-3EA2-4F41-9769-D07C3FECC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11</a:t>
            </a:fld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ABC54AC-C1B2-8EC0-82AD-AB10BA1258C2}"/>
              </a:ext>
            </a:extLst>
          </p:cNvPr>
          <p:cNvCxnSpPr/>
          <p:nvPr/>
        </p:nvCxnSpPr>
        <p:spPr>
          <a:xfrm flipV="1">
            <a:off x="-18799" y="6268171"/>
            <a:ext cx="12211152" cy="26650"/>
          </a:xfrm>
          <a:prstGeom prst="straightConnector1">
            <a:avLst/>
          </a:prstGeom>
          <a:ln w="28575">
            <a:solidFill>
              <a:srgbClr val="0B9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4B471FC-D666-7ED1-DE1D-B9BC9C0520D2}"/>
              </a:ext>
            </a:extLst>
          </p:cNvPr>
          <p:cNvSpPr txBox="1"/>
          <p:nvPr/>
        </p:nvSpPr>
        <p:spPr>
          <a:xfrm>
            <a:off x="304800" y="1583185"/>
            <a:ext cx="11582400" cy="50141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2600" dirty="0">
                <a:latin typeface="Calibri"/>
                <a:cs typeface="Arial"/>
              </a:rPr>
              <a:t>&lt;&lt; Insert table slide text here&gt;&gt;</a:t>
            </a:r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2F46476C-1448-B4E3-3AF7-EF6121F0EA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4785301"/>
              </p:ext>
            </p:extLst>
          </p:nvPr>
        </p:nvGraphicFramePr>
        <p:xfrm>
          <a:off x="1854200" y="3000287"/>
          <a:ext cx="8128000" cy="185420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75623088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64340411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12788653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0384545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9867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40327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31293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99806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17967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11637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2335" y="3182908"/>
            <a:ext cx="10850266" cy="989205"/>
          </a:xfrm>
        </p:spPr>
        <p:txBody>
          <a:bodyPr>
            <a:normAutofit fontScale="90000"/>
          </a:bodyPr>
          <a:lstStyle/>
          <a:p>
            <a:r>
              <a:rPr lang="en-CA" sz="5400" b="1" dirty="0">
                <a:solidFill>
                  <a:srgbClr val="0B9C4C"/>
                </a:solidFill>
                <a:latin typeface="Calibri"/>
                <a:cs typeface="Calibri"/>
              </a:rPr>
              <a:t>Tell me, I forget. </a:t>
            </a:r>
            <a:br>
              <a:rPr lang="en-CA" sz="5400" b="1" dirty="0">
                <a:solidFill>
                  <a:srgbClr val="0B9C4C"/>
                </a:solidFill>
                <a:latin typeface="Calibri"/>
                <a:cs typeface="Calibri"/>
              </a:rPr>
            </a:br>
            <a:r>
              <a:rPr lang="en-CA" sz="5400" b="1" dirty="0">
                <a:solidFill>
                  <a:srgbClr val="0B9C4C"/>
                </a:solidFill>
                <a:latin typeface="Calibri"/>
                <a:cs typeface="Calibri"/>
              </a:rPr>
              <a:t>Show me, I remember. </a:t>
            </a:r>
            <a:br>
              <a:rPr lang="en-CA" sz="5400" b="1" dirty="0">
                <a:solidFill>
                  <a:srgbClr val="0B9C4C"/>
                </a:solidFill>
                <a:latin typeface="Calibri"/>
                <a:cs typeface="Calibri"/>
              </a:rPr>
            </a:br>
            <a:r>
              <a:rPr lang="en-CA" sz="5400" b="1" dirty="0">
                <a:solidFill>
                  <a:srgbClr val="0B9C4C"/>
                </a:solidFill>
                <a:latin typeface="Calibri"/>
                <a:cs typeface="Calibri"/>
              </a:rPr>
              <a:t>Include me, I understand.</a:t>
            </a:r>
            <a:endParaRPr lang="en-US" sz="5400" b="1" dirty="0">
              <a:solidFill>
                <a:srgbClr val="0B9C4C"/>
              </a:solidFill>
              <a:latin typeface="Calibri"/>
              <a:cs typeface="Calibri"/>
            </a:endParaRPr>
          </a:p>
        </p:txBody>
      </p:sp>
      <p:pic>
        <p:nvPicPr>
          <p:cNvPr id="5" name="Picture 4" descr="A green and white logo&#10;&#10;Description automatically generated">
            <a:extLst>
              <a:ext uri="{FF2B5EF4-FFF2-40B4-BE49-F238E27FC236}">
                <a16:creationId xmlns:a16="http://schemas.microsoft.com/office/drawing/2014/main" id="{72E24D11-62D7-1E36-C7FE-865CFA0DB4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7576" y="17223"/>
            <a:ext cx="2743200" cy="12885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A4C2503-49D2-E1BA-5A77-5F19ACB3542F}"/>
              </a:ext>
            </a:extLst>
          </p:cNvPr>
          <p:cNvSpPr txBox="1"/>
          <p:nvPr/>
        </p:nvSpPr>
        <p:spPr>
          <a:xfrm>
            <a:off x="4365081" y="4229212"/>
            <a:ext cx="3482079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i="1" dirty="0">
                <a:cs typeface="Calibri"/>
              </a:rPr>
              <a:t>Chinese Proverb</a:t>
            </a:r>
            <a:r>
              <a:rPr lang="en-US" i="1" dirty="0">
                <a:cs typeface="Calibri"/>
              </a:rPr>
              <a:t> </a:t>
            </a:r>
            <a:endParaRPr lang="en-US" i="1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2220A813-40F0-7F71-D4F9-83F4321223A1}"/>
              </a:ext>
            </a:extLst>
          </p:cNvPr>
          <p:cNvCxnSpPr/>
          <p:nvPr/>
        </p:nvCxnSpPr>
        <p:spPr>
          <a:xfrm flipV="1">
            <a:off x="-18799" y="6268171"/>
            <a:ext cx="12211152" cy="26650"/>
          </a:xfrm>
          <a:prstGeom prst="straightConnector1">
            <a:avLst/>
          </a:prstGeom>
          <a:ln w="28575">
            <a:solidFill>
              <a:srgbClr val="0B9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3C2BF2-1A5A-DCFB-82E3-71AD1C02E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2368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0557" y="2771927"/>
            <a:ext cx="9144000" cy="1435100"/>
          </a:xfrm>
        </p:spPr>
        <p:txBody>
          <a:bodyPr>
            <a:normAutofit/>
          </a:bodyPr>
          <a:lstStyle/>
          <a:p>
            <a:r>
              <a:rPr lang="en-US" b="1" dirty="0">
                <a:latin typeface="Calibri"/>
                <a:cs typeface="Calibri Light"/>
              </a:rPr>
              <a:t>Thank you!</a:t>
            </a:r>
            <a:endParaRPr lang="en-US" b="1" dirty="0">
              <a:cs typeface="Calibri Light"/>
            </a:endParaRPr>
          </a:p>
        </p:txBody>
      </p:sp>
      <p:pic>
        <p:nvPicPr>
          <p:cNvPr id="5" name="Picture 4" descr="A green and white logo&#10;&#10;Description automatically generated">
            <a:extLst>
              <a:ext uri="{FF2B5EF4-FFF2-40B4-BE49-F238E27FC236}">
                <a16:creationId xmlns:a16="http://schemas.microsoft.com/office/drawing/2014/main" id="{72E24D11-62D7-1E36-C7FE-865CFA0DB4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8232" y="373418"/>
            <a:ext cx="4324709" cy="20362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A4C2503-49D2-E1BA-5A77-5F19ACB3542F}"/>
              </a:ext>
            </a:extLst>
          </p:cNvPr>
          <p:cNvSpPr txBox="1"/>
          <p:nvPr/>
        </p:nvSpPr>
        <p:spPr>
          <a:xfrm>
            <a:off x="3623686" y="6242538"/>
            <a:ext cx="494881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i="1" dirty="0">
                <a:cs typeface="Calibri"/>
              </a:rPr>
              <a:t>Compassion – Accountability – Integrity – Respect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224473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369843"/>
            <a:ext cx="9144000" cy="1435100"/>
          </a:xfrm>
        </p:spPr>
        <p:txBody>
          <a:bodyPr>
            <a:normAutofit fontScale="90000"/>
          </a:bodyPr>
          <a:lstStyle/>
          <a:p>
            <a:r>
              <a:rPr lang="en-US" b="1" i="1" dirty="0">
                <a:latin typeface="Calibri"/>
                <a:cs typeface="Calibri Light"/>
              </a:rPr>
              <a:t>Summer Community Engagement </a:t>
            </a:r>
            <a:br>
              <a:rPr lang="en-US" dirty="0">
                <a:latin typeface="Calibri"/>
                <a:cs typeface="Calibri Light"/>
              </a:rPr>
            </a:br>
            <a:r>
              <a:rPr lang="en-US" sz="3600" dirty="0">
                <a:latin typeface="Calibri Light"/>
                <a:cs typeface="Calibri Light"/>
              </a:rPr>
              <a:t>July 9, 2024</a:t>
            </a:r>
            <a:endParaRPr lang="en-US" dirty="0">
              <a:cs typeface="Calibri Light"/>
            </a:endParaRPr>
          </a:p>
        </p:txBody>
      </p:sp>
      <p:pic>
        <p:nvPicPr>
          <p:cNvPr id="5" name="Picture 4" descr="A green and white logo&#10;&#10;Description automatically generated">
            <a:extLst>
              <a:ext uri="{FF2B5EF4-FFF2-40B4-BE49-F238E27FC236}">
                <a16:creationId xmlns:a16="http://schemas.microsoft.com/office/drawing/2014/main" id="{72E24D11-62D7-1E36-C7FE-865CFA0DB4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46" y="5906017"/>
            <a:ext cx="2021917" cy="9519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A4C2503-49D2-E1BA-5A77-5F19ACB3542F}"/>
              </a:ext>
            </a:extLst>
          </p:cNvPr>
          <p:cNvSpPr txBox="1"/>
          <p:nvPr/>
        </p:nvSpPr>
        <p:spPr>
          <a:xfrm>
            <a:off x="3623686" y="6242538"/>
            <a:ext cx="494881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i="1" dirty="0">
                <a:cs typeface="Calibri"/>
              </a:rPr>
              <a:t>Compassion – Accountability – Integrity – Respect</a:t>
            </a:r>
            <a:endParaRPr lang="en-US" i="1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4D7C730-E552-9AB4-A5DA-10E7C9B471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68"/>
          <a:stretch/>
        </p:blipFill>
        <p:spPr bwMode="auto">
          <a:xfrm>
            <a:off x="2869933" y="0"/>
            <a:ext cx="3324799" cy="2268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35C6B9AE-0E31-54C0-B021-C57FE0296A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00" b="11931"/>
          <a:stretch>
            <a:fillRect/>
          </a:stretch>
        </p:blipFill>
        <p:spPr bwMode="auto">
          <a:xfrm>
            <a:off x="-273022" y="0"/>
            <a:ext cx="3142955" cy="2268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5DC94981-D440-D765-1AC7-0C4FD9CF2C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68"/>
          <a:stretch/>
        </p:blipFill>
        <p:spPr bwMode="auto">
          <a:xfrm>
            <a:off x="9328807" y="0"/>
            <a:ext cx="3324799" cy="2268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0D972FFE-88C6-88C9-3B58-8D31EA4FE9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00" b="11931"/>
          <a:stretch>
            <a:fillRect/>
          </a:stretch>
        </p:blipFill>
        <p:spPr bwMode="auto">
          <a:xfrm>
            <a:off x="6185852" y="0"/>
            <a:ext cx="3142955" cy="2268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6669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een and white logo&#10;&#10;Description automatically generated">
            <a:extLst>
              <a:ext uri="{FF2B5EF4-FFF2-40B4-BE49-F238E27FC236}">
                <a16:creationId xmlns:a16="http://schemas.microsoft.com/office/drawing/2014/main" id="{72E24D11-62D7-1E36-C7FE-865CFA0DB4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46" y="5906017"/>
            <a:ext cx="2021917" cy="9519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A4C2503-49D2-E1BA-5A77-5F19ACB3542F}"/>
              </a:ext>
            </a:extLst>
          </p:cNvPr>
          <p:cNvSpPr txBox="1"/>
          <p:nvPr/>
        </p:nvSpPr>
        <p:spPr>
          <a:xfrm>
            <a:off x="3623686" y="6242538"/>
            <a:ext cx="494881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i="1" dirty="0">
                <a:cs typeface="Calibri"/>
              </a:rPr>
              <a:t>Compassion – Accountability – Integrity – Respect</a:t>
            </a:r>
            <a:endParaRPr lang="en-US" i="1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2D869BA-67A5-70E3-7702-435E620C03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062302"/>
            <a:ext cx="9144000" cy="1435100"/>
          </a:xfrm>
        </p:spPr>
        <p:txBody>
          <a:bodyPr>
            <a:normAutofit fontScale="90000"/>
          </a:bodyPr>
          <a:lstStyle/>
          <a:p>
            <a:r>
              <a:rPr lang="en-US" b="1" i="1" dirty="0">
                <a:latin typeface="Calibri"/>
                <a:cs typeface="Calibri Light"/>
              </a:rPr>
              <a:t>Summer Community Engagement </a:t>
            </a:r>
            <a:br>
              <a:rPr lang="en-US" dirty="0">
                <a:latin typeface="Calibri"/>
                <a:cs typeface="Calibri Light"/>
              </a:rPr>
            </a:br>
            <a:r>
              <a:rPr lang="en-US" sz="3600" dirty="0">
                <a:latin typeface="Calibri Light"/>
                <a:cs typeface="Calibri Light"/>
              </a:rPr>
              <a:t>July 9, 2024</a:t>
            </a:r>
            <a:endParaRPr lang="en-US" dirty="0">
              <a:cs typeface="Calibri Ligh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2762C2-6EEF-9E2F-E1D7-E7C55CD807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8730" y="0"/>
            <a:ext cx="12230729" cy="262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972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4934" y="2462143"/>
            <a:ext cx="9144000" cy="989205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0B9C4C"/>
                </a:solidFill>
                <a:latin typeface="Calibri"/>
                <a:cs typeface="Calibri"/>
              </a:rPr>
              <a:t>Welcome</a:t>
            </a:r>
            <a:endParaRPr lang="en-US" b="1" dirty="0">
              <a:solidFill>
                <a:srgbClr val="0B9C4C"/>
              </a:solidFill>
            </a:endParaRPr>
          </a:p>
        </p:txBody>
      </p:sp>
      <p:pic>
        <p:nvPicPr>
          <p:cNvPr id="5" name="Picture 4" descr="A green and white logo&#10;&#10;Description automatically generated">
            <a:extLst>
              <a:ext uri="{FF2B5EF4-FFF2-40B4-BE49-F238E27FC236}">
                <a16:creationId xmlns:a16="http://schemas.microsoft.com/office/drawing/2014/main" id="{72E24D11-62D7-1E36-C7FE-865CFA0DB4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7576" y="17223"/>
            <a:ext cx="2743200" cy="12885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A4C2503-49D2-E1BA-5A77-5F19ACB3542F}"/>
              </a:ext>
            </a:extLst>
          </p:cNvPr>
          <p:cNvSpPr txBox="1"/>
          <p:nvPr/>
        </p:nvSpPr>
        <p:spPr>
          <a:xfrm>
            <a:off x="4324441" y="3349473"/>
            <a:ext cx="348207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i="1" dirty="0">
                <a:cs typeface="Calibri"/>
              </a:rPr>
              <a:t>&lt;&lt;Insert name of presenter here&gt;&gt;</a:t>
            </a:r>
            <a:endParaRPr lang="en-US" i="1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2220A813-40F0-7F71-D4F9-83F4321223A1}"/>
              </a:ext>
            </a:extLst>
          </p:cNvPr>
          <p:cNvCxnSpPr/>
          <p:nvPr/>
        </p:nvCxnSpPr>
        <p:spPr>
          <a:xfrm flipV="1">
            <a:off x="-18799" y="6268171"/>
            <a:ext cx="12211152" cy="26650"/>
          </a:xfrm>
          <a:prstGeom prst="straightConnector1">
            <a:avLst/>
          </a:prstGeom>
          <a:ln w="28575">
            <a:solidFill>
              <a:srgbClr val="0B9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3C2BF2-1A5A-DCFB-82E3-71AD1C02E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58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4934" y="2462143"/>
            <a:ext cx="9144000" cy="989205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0B9C4C"/>
                </a:solidFill>
                <a:latin typeface="Calibri"/>
                <a:cs typeface="Calibri"/>
              </a:rPr>
              <a:t>Land Acknowledgement</a:t>
            </a:r>
            <a:endParaRPr lang="en-US" b="1" dirty="0" err="1">
              <a:solidFill>
                <a:srgbClr val="0B9C4C"/>
              </a:solidFill>
            </a:endParaRPr>
          </a:p>
        </p:txBody>
      </p:sp>
      <p:pic>
        <p:nvPicPr>
          <p:cNvPr id="5" name="Picture 4" descr="A green and white logo&#10;&#10;Description automatically generated">
            <a:extLst>
              <a:ext uri="{FF2B5EF4-FFF2-40B4-BE49-F238E27FC236}">
                <a16:creationId xmlns:a16="http://schemas.microsoft.com/office/drawing/2014/main" id="{72E24D11-62D7-1E36-C7FE-865CFA0DB4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7576" y="17223"/>
            <a:ext cx="2743200" cy="128858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A413DC-2000-A843-515A-1AC1E651F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5</a:t>
            </a:fld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C71DCFD-16A6-76C3-E7B5-E2CA72E65285}"/>
              </a:ext>
            </a:extLst>
          </p:cNvPr>
          <p:cNvCxnSpPr/>
          <p:nvPr/>
        </p:nvCxnSpPr>
        <p:spPr>
          <a:xfrm flipV="1">
            <a:off x="-18799" y="6268171"/>
            <a:ext cx="12211152" cy="26650"/>
          </a:xfrm>
          <a:prstGeom prst="straightConnector1">
            <a:avLst/>
          </a:prstGeom>
          <a:ln w="28575">
            <a:solidFill>
              <a:srgbClr val="0B9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6744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09340" y="724616"/>
            <a:ext cx="5727561" cy="285821"/>
          </a:xfrm>
        </p:spPr>
        <p:txBody>
          <a:bodyPr>
            <a:normAutofit fontScale="90000"/>
          </a:bodyPr>
          <a:lstStyle/>
          <a:p>
            <a:r>
              <a:rPr lang="en-US" sz="5400" b="1" dirty="0">
                <a:solidFill>
                  <a:srgbClr val="0B9C4C"/>
                </a:solidFill>
                <a:latin typeface="Calibri"/>
                <a:cs typeface="Calibri"/>
              </a:rPr>
              <a:t>Highlands History</a:t>
            </a:r>
            <a:endParaRPr lang="en-US" b="1" dirty="0" err="1">
              <a:solidFill>
                <a:srgbClr val="0B9C4C"/>
              </a:solidFill>
            </a:endParaRPr>
          </a:p>
        </p:txBody>
      </p:sp>
      <p:pic>
        <p:nvPicPr>
          <p:cNvPr id="5" name="Picture 4" descr="A green and white logo&#10;&#10;Description automatically generated">
            <a:extLst>
              <a:ext uri="{FF2B5EF4-FFF2-40B4-BE49-F238E27FC236}">
                <a16:creationId xmlns:a16="http://schemas.microsoft.com/office/drawing/2014/main" id="{72E24D11-62D7-1E36-C7FE-865CFA0DB4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7576" y="17223"/>
            <a:ext cx="2743200" cy="12885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A76FDC7-FF33-AA05-551E-A301D7255D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0436" y="1391349"/>
            <a:ext cx="9513276" cy="431720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061DA4-3EA2-4F41-9769-D07C3FECC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6</a:t>
            </a:fld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ABC54AC-C1B2-8EC0-82AD-AB10BA1258C2}"/>
              </a:ext>
            </a:extLst>
          </p:cNvPr>
          <p:cNvCxnSpPr/>
          <p:nvPr/>
        </p:nvCxnSpPr>
        <p:spPr>
          <a:xfrm flipV="1">
            <a:off x="-18799" y="6268171"/>
            <a:ext cx="12211152" cy="26650"/>
          </a:xfrm>
          <a:prstGeom prst="straightConnector1">
            <a:avLst/>
          </a:prstGeom>
          <a:ln w="28575">
            <a:solidFill>
              <a:srgbClr val="0B9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5319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4934" y="2462143"/>
            <a:ext cx="9144000" cy="989205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0B9C4C"/>
                </a:solidFill>
                <a:latin typeface="Calibri"/>
                <a:cs typeface="Calibri"/>
              </a:rPr>
              <a:t>Agenda</a:t>
            </a:r>
            <a:endParaRPr lang="en-US" b="1" dirty="0">
              <a:solidFill>
                <a:srgbClr val="0B9C4C"/>
              </a:solidFill>
            </a:endParaRPr>
          </a:p>
        </p:txBody>
      </p:sp>
      <p:pic>
        <p:nvPicPr>
          <p:cNvPr id="5" name="Picture 4" descr="A green and white logo&#10;&#10;Description automatically generated">
            <a:extLst>
              <a:ext uri="{FF2B5EF4-FFF2-40B4-BE49-F238E27FC236}">
                <a16:creationId xmlns:a16="http://schemas.microsoft.com/office/drawing/2014/main" id="{72E24D11-62D7-1E36-C7FE-865CFA0DB4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7576" y="17223"/>
            <a:ext cx="2743200" cy="128858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C403F1-C176-9BD8-B16E-ECD31EF1E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7</a:t>
            </a:fld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A31EE15-AC4B-3029-683A-442500ADCC05}"/>
              </a:ext>
            </a:extLst>
          </p:cNvPr>
          <p:cNvCxnSpPr/>
          <p:nvPr/>
        </p:nvCxnSpPr>
        <p:spPr>
          <a:xfrm flipV="1">
            <a:off x="-18799" y="6268171"/>
            <a:ext cx="12211152" cy="26650"/>
          </a:xfrm>
          <a:prstGeom prst="straightConnector1">
            <a:avLst/>
          </a:prstGeom>
          <a:ln w="28575">
            <a:solidFill>
              <a:srgbClr val="0B9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0724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4715" y="1005882"/>
            <a:ext cx="9541747" cy="285821"/>
          </a:xfrm>
        </p:spPr>
        <p:txBody>
          <a:bodyPr>
            <a:noAutofit/>
          </a:bodyPr>
          <a:lstStyle/>
          <a:p>
            <a:pPr algn="l"/>
            <a:r>
              <a:rPr lang="en-US" sz="4000" b="1" dirty="0">
                <a:solidFill>
                  <a:srgbClr val="0B9C4C"/>
                </a:solidFill>
                <a:latin typeface="Calibri"/>
                <a:cs typeface="Calibri"/>
              </a:rPr>
              <a:t>&lt;&lt;Insert Slide Title Here&gt;&gt;</a:t>
            </a:r>
            <a:endParaRPr lang="en-US" sz="4000" b="1" dirty="0">
              <a:solidFill>
                <a:srgbClr val="0B9C4C"/>
              </a:solidFill>
              <a:cs typeface="Calibri Light" panose="020F0302020204030204"/>
            </a:endParaRPr>
          </a:p>
        </p:txBody>
      </p:sp>
      <p:pic>
        <p:nvPicPr>
          <p:cNvPr id="5" name="Picture 4" descr="A green and white logo&#10;&#10;Description automatically generated">
            <a:extLst>
              <a:ext uri="{FF2B5EF4-FFF2-40B4-BE49-F238E27FC236}">
                <a16:creationId xmlns:a16="http://schemas.microsoft.com/office/drawing/2014/main" id="{72E24D11-62D7-1E36-C7FE-865CFA0DB4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7576" y="17223"/>
            <a:ext cx="2743200" cy="128858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061DA4-3EA2-4F41-9769-D07C3FECC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8</a:t>
            </a:fld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ABC54AC-C1B2-8EC0-82AD-AB10BA1258C2}"/>
              </a:ext>
            </a:extLst>
          </p:cNvPr>
          <p:cNvCxnSpPr/>
          <p:nvPr/>
        </p:nvCxnSpPr>
        <p:spPr>
          <a:xfrm flipV="1">
            <a:off x="-18799" y="6268171"/>
            <a:ext cx="12211152" cy="26650"/>
          </a:xfrm>
          <a:prstGeom prst="straightConnector1">
            <a:avLst/>
          </a:prstGeom>
          <a:ln w="28575">
            <a:solidFill>
              <a:srgbClr val="0B9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4B471FC-D666-7ED1-DE1D-B9BC9C0520D2}"/>
              </a:ext>
            </a:extLst>
          </p:cNvPr>
          <p:cNvSpPr txBox="1"/>
          <p:nvPr/>
        </p:nvSpPr>
        <p:spPr>
          <a:xfrm>
            <a:off x="304800" y="1583185"/>
            <a:ext cx="11582400" cy="151156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Calibri"/>
                <a:cs typeface="Arial"/>
              </a:rPr>
              <a:t>Provide a high-level list of your agenda items here, </a:t>
            </a:r>
          </a:p>
          <a:p>
            <a:pPr marL="285750" indent="-28575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Calibri"/>
                <a:cs typeface="Arial"/>
              </a:rPr>
              <a:t>and here, </a:t>
            </a:r>
          </a:p>
          <a:p>
            <a:pPr marL="285750" indent="-28575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Calibri"/>
                <a:cs typeface="Arial"/>
              </a:rPr>
              <a:t>and here. </a:t>
            </a:r>
          </a:p>
        </p:txBody>
      </p:sp>
    </p:spTree>
    <p:extLst>
      <p:ext uri="{BB962C8B-B14F-4D97-AF65-F5344CB8AC3E}">
        <p14:creationId xmlns:p14="http://schemas.microsoft.com/office/powerpoint/2010/main" val="8796988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1734" y="2462143"/>
            <a:ext cx="9620906" cy="989205"/>
          </a:xfrm>
        </p:spPr>
        <p:txBody>
          <a:bodyPr>
            <a:normAutofit fontScale="90000"/>
          </a:bodyPr>
          <a:lstStyle/>
          <a:p>
            <a:r>
              <a:rPr lang="en-US" sz="5400" b="1" dirty="0">
                <a:solidFill>
                  <a:srgbClr val="0B9C4C"/>
                </a:solidFill>
                <a:latin typeface="Calibri"/>
                <a:cs typeface="Calibri"/>
              </a:rPr>
              <a:t>&lt;&lt;Title slide for each agenda item&gt;&gt;</a:t>
            </a:r>
            <a:endParaRPr lang="en-US" b="1" dirty="0">
              <a:solidFill>
                <a:srgbClr val="0B9C4C"/>
              </a:solidFill>
            </a:endParaRPr>
          </a:p>
        </p:txBody>
      </p:sp>
      <p:pic>
        <p:nvPicPr>
          <p:cNvPr id="5" name="Picture 4" descr="A green and white logo&#10;&#10;Description automatically generated">
            <a:extLst>
              <a:ext uri="{FF2B5EF4-FFF2-40B4-BE49-F238E27FC236}">
                <a16:creationId xmlns:a16="http://schemas.microsoft.com/office/drawing/2014/main" id="{72E24D11-62D7-1E36-C7FE-865CFA0DB4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7576" y="17223"/>
            <a:ext cx="2743200" cy="12885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A4C2503-49D2-E1BA-5A77-5F19ACB3542F}"/>
              </a:ext>
            </a:extLst>
          </p:cNvPr>
          <p:cNvSpPr txBox="1"/>
          <p:nvPr/>
        </p:nvSpPr>
        <p:spPr>
          <a:xfrm>
            <a:off x="4365081" y="3390113"/>
            <a:ext cx="348207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i="1" dirty="0">
                <a:cs typeface="Calibri"/>
              </a:rPr>
              <a:t>&lt;&lt;Insert name of presenter here&gt;&gt;</a:t>
            </a:r>
            <a:endParaRPr lang="en-US" i="1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2220A813-40F0-7F71-D4F9-83F4321223A1}"/>
              </a:ext>
            </a:extLst>
          </p:cNvPr>
          <p:cNvCxnSpPr/>
          <p:nvPr/>
        </p:nvCxnSpPr>
        <p:spPr>
          <a:xfrm flipV="1">
            <a:off x="-18799" y="6268171"/>
            <a:ext cx="12211152" cy="26650"/>
          </a:xfrm>
          <a:prstGeom prst="straightConnector1">
            <a:avLst/>
          </a:prstGeom>
          <a:ln w="28575">
            <a:solidFill>
              <a:srgbClr val="0B9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3C2BF2-1A5A-DCFB-82E3-71AD1C02E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9991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HHS Presentation Template" id="{C5CCEDA1-F376-4BC9-B091-5D14AF4A3CFF}" vid="{AAAA563D-8E02-43E7-9D7C-B975053CC8D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fc33975-f8a5-413a-aa9b-d24c39937d72" xsi:nil="true"/>
    <lcf76f155ced4ddcb4097134ff3c332f xmlns="a4665ad6-f1d0-45cb-a778-03b402bf4df0">
      <Terms xmlns="http://schemas.microsoft.com/office/infopath/2007/PartnerControls"/>
    </lcf76f155ced4ddcb4097134ff3c332f>
    <SharedWithUsers xmlns="afc33975-f8a5-413a-aa9b-d24c39937d72">
      <UserInfo>
        <DisplayName>Veronica Nelson</DisplayName>
        <AccountId>6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682D7D11983A48B37C612AD50F3973" ma:contentTypeVersion="14" ma:contentTypeDescription="Create a new document." ma:contentTypeScope="" ma:versionID="8eb7d95ecd2abbefd356316aa33a734a">
  <xsd:schema xmlns:xsd="http://www.w3.org/2001/XMLSchema" xmlns:xs="http://www.w3.org/2001/XMLSchema" xmlns:p="http://schemas.microsoft.com/office/2006/metadata/properties" xmlns:ns2="a4665ad6-f1d0-45cb-a778-03b402bf4df0" xmlns:ns3="afc33975-f8a5-413a-aa9b-d24c39937d72" targetNamespace="http://schemas.microsoft.com/office/2006/metadata/properties" ma:root="true" ma:fieldsID="70d9297b48c0040dab744d50835e0ef8" ns2:_="" ns3:_="">
    <xsd:import namespace="a4665ad6-f1d0-45cb-a778-03b402bf4df0"/>
    <xsd:import namespace="afc33975-f8a5-413a-aa9b-d24c39937d7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665ad6-f1d0-45cb-a778-03b402bf4d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d558cdc6-5f22-4828-a9b7-de610ff5118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c33975-f8a5-413a-aa9b-d24c39937d72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f60f55bb-0c72-4f88-8e43-abdbec635d1a}" ma:internalName="TaxCatchAll" ma:showField="CatchAllData" ma:web="afc33975-f8a5-413a-aa9b-d24c39937d7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AF07DF0-1519-4D79-A765-9F5F0ADDB52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EF22A34-FFDE-47AB-BA64-AEDFE30D5544}">
  <ds:schemaRefs>
    <ds:schemaRef ds:uri="afc33975-f8a5-413a-aa9b-d24c39937d72"/>
    <ds:schemaRef ds:uri="http://schemas.microsoft.com/office/2006/documentManagement/types"/>
    <ds:schemaRef ds:uri="http://purl.org/dc/elements/1.1/"/>
    <ds:schemaRef ds:uri="a4665ad6-f1d0-45cb-a778-03b402bf4df0"/>
    <ds:schemaRef ds:uri="http://www.w3.org/XML/1998/namespace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515DD22B-BDAF-42F3-9C81-DBA98AE555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665ad6-f1d0-45cb-a778-03b402bf4df0"/>
    <ds:schemaRef ds:uri="afc33975-f8a5-413a-aa9b-d24c39937d7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HHHS Presentation Template</Template>
  <TotalTime>1581</TotalTime>
  <Words>174</Words>
  <Application>Microsoft Office PowerPoint</Application>
  <PresentationFormat>Widescreen</PresentationFormat>
  <Paragraphs>47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Summer Community Engagement  July 9, 2024</vt:lpstr>
      <vt:lpstr>Summer Community Engagement  July 9, 2024</vt:lpstr>
      <vt:lpstr>Summer Community Engagement  July 9, 2024</vt:lpstr>
      <vt:lpstr>Welcome</vt:lpstr>
      <vt:lpstr>Land Acknowledgement</vt:lpstr>
      <vt:lpstr>Highlands History</vt:lpstr>
      <vt:lpstr>Agenda</vt:lpstr>
      <vt:lpstr>&lt;&lt;Insert Slide Title Here&gt;&gt;</vt:lpstr>
      <vt:lpstr>&lt;&lt;Title slide for each agenda item&gt;&gt;</vt:lpstr>
      <vt:lpstr>&lt;&lt;Insert Slide Title Here&gt;&gt;</vt:lpstr>
      <vt:lpstr>&lt;&lt;Table Slide Title Here&gt;&gt;</vt:lpstr>
      <vt:lpstr>Tell me, I forget.  Show me, I remember.  Include me, I understand.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&lt;&lt;Insert Your Title Here&gt;&gt; &lt;&lt;Insert your date here&gt;&gt;</dc:title>
  <dc:creator>Lauren Ernst</dc:creator>
  <cp:lastModifiedBy>Lauren Ernst</cp:lastModifiedBy>
  <cp:revision>9</cp:revision>
  <dcterms:created xsi:type="dcterms:W3CDTF">2023-09-25T15:11:45Z</dcterms:created>
  <dcterms:modified xsi:type="dcterms:W3CDTF">2024-05-13T16:49:52Z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0x0101009A682D7D11983A48B37C612AD50F3973</vt:lpwstr>
  </property>
  <property fmtid="{D5CDD505-2E9C-101B-9397-08002B2CF9AE}" pid="3" name="MediaServiceImageTags">
    <vt:lpwstr/>
  </property>
</Properties>
</file>